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1949B-F71F-4306-877F-AC7534ABF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924E3C-9362-463C-94A8-9726735D6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FEAA7-631F-4897-8466-B47BD2EB4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C18DF9-77B7-41D5-8F94-40A88FD44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19A15B-D4C5-4A73-B6B3-3F51217A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13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6B04B-F6A7-4111-8C60-63DBA801C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948DA4-0BAF-4DD9-B29D-BF2FC64B0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F5A21-684A-4F65-B3A0-7CAAA04F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85FE05-55B4-47F6-9029-02C904C3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85C32-FEF9-40E8-89BD-8E1EF279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01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442D77-3387-483F-A844-FCEFE36AA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34F8C-CFDC-429A-A319-6E93183A3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C96C0-1B18-42CF-8730-C6D921DC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CDCEA3-30F4-401D-9167-6B46287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AC010-674F-46F0-BF77-5136A518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8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2292A-4EC6-469D-B64E-B4DB3B6D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B0055-0086-40BC-9024-9FAF3685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FD826-7DA4-410F-BA3B-7BC70CCD2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85D4B3-024C-4E5B-9C06-20F66071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B35B5-5BF0-48F4-904B-27727045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6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90769-D0A3-43ED-B290-74BAA2593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FE3632-D389-4100-8A5F-78638407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7D2CE1-D1A5-4246-BDA3-BD556DF4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9EA5B3-0259-4601-8DC6-8ADFE559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1B1345-8CBE-42AA-A165-B1A13BF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20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DDCEF-36AF-4509-A3EE-D0D72165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68220-1A4C-449A-8374-CC4944B31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AD065C-5963-464E-BA3B-DD8DEADFF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A33E9F-1F13-417E-8EBB-5B065472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56242F-74D6-4AC9-99C2-788AD8B9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B8976-77E6-40A3-A4FC-A7574E93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6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E97A0-B215-4F5C-AB23-BB605A3C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1B950-89C2-45C2-97C6-EB7B0DEB1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4308CC-3396-49C3-8C83-77083382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5A6314-B267-4E9D-BEEA-9BBF3A6A6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8168F0-E8CC-4E4B-91CD-B669D6F9C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5EFC86-A724-4358-978E-7D771F3F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2002F8-960C-4741-A5C8-A112B65F7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73DC52-AF2B-4C77-A6BA-70BD21FBF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00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A0718-C361-40F3-9C4E-067838ED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6835A1-57BD-4343-B572-5E70D0A2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36573D-342B-4E2B-9EDE-C0C0A6B0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180083-AA3E-4405-8211-A81BE1E1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17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C28817-64FB-4C2D-805E-9F9C75CF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91DB2A-835B-42DD-8FFC-5D3027AB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8D441F-A00C-478B-AC12-D5DEC4E1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5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CD311-5779-4300-A34A-5F59D845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934600-919C-44EE-80E5-1F4E0AACB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B58CAC-93F2-4525-BE03-4D90327BA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D6B263-ED64-44B2-8E42-E71C5498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B59EF8-D5A8-49B0-B363-14519D0D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5E52F6-97C1-4393-8DF9-4DC0B148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24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FE15E-3C61-4CE7-8BBC-AFF56147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BF13D6-0024-4E03-B59A-A34D01BEC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EDBE09-9745-4C91-B90D-B58E294EB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351CA7-41B9-4F89-AF62-A339F2F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8118FE-0E93-4942-85F0-5235C758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39E0B8-387C-4DE4-B4BA-FB93CF1A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6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092F98-B837-484E-B06C-F20E96ED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0557B-1015-43F2-A37D-453A6A5BE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8695E9-72C5-4C6E-8A31-4EC66381D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95006-6245-44D2-AD39-3377C2903F9D}" type="datetimeFigureOut">
              <a:rPr lang="zh-CN" altLang="en-US" smtClean="0"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5E2AEF-272B-4199-9D65-583E6A847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69EC9-7F16-4E41-9BDD-50B9E7304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A398-E9C4-4BC5-87D8-EFED4F774C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3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84C22D-B66A-4C61-812E-F2E6681C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1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F12792-DE64-449A-9BCB-82C98D998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D47B54-5C2F-4300-8300-231519B5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62A3B3-F048-4142-8036-3560DE773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F5018E-55A9-4757-9EDA-48AD9BB22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2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3E3024-95C4-4D27-9811-5297A9D93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A3E7AC-F8ED-4B4B-96C0-C2DA476DF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5A630D-6E1D-43C3-9848-88DD2348D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401D88-91E1-4A62-954A-EAF43B77C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6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F6A2C8-62A1-4908-BE88-6E8F17C06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79F92E-0BEE-445C-845F-52CE1E72F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CB626A-C3B9-49A8-8A9D-5A915C1A5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0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60B551-7670-458A-8EA8-CFB62340C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7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B8F593-1210-4322-B2CA-58A5C0624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93F4E1-3168-4CA6-B5D3-83FD0F8F0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354B879-3F25-421C-BDEC-E180EFB6C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0459D5-FA23-4B79-90AF-39BD2A11C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6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史 杰灵</dc:creator>
  <cp:lastModifiedBy>史 杰灵</cp:lastModifiedBy>
  <cp:revision>4</cp:revision>
  <dcterms:created xsi:type="dcterms:W3CDTF">2020-05-16T06:18:26Z</dcterms:created>
  <dcterms:modified xsi:type="dcterms:W3CDTF">2020-05-16T07:02:00Z</dcterms:modified>
</cp:coreProperties>
</file>